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7"/>
  </p:notesMasterIdLst>
  <p:sldIdLst>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DA7B4-23FF-40C4-8A71-1F2A0B901388}" type="doc">
      <dgm:prSet loTypeId="urn:microsoft.com/office/officeart/2005/8/layout/cycle8" loCatId="cycle" qsTypeId="urn:microsoft.com/office/officeart/2005/8/quickstyle/simple1" qsCatId="simple" csTypeId="urn:microsoft.com/office/officeart/2005/8/colors/accent1_2" csCatId="accent1" phldr="1"/>
      <dgm:spPr/>
    </dgm:pt>
    <dgm:pt modelId="{A358B7C6-42B7-4EC7-96CB-5B28E71FDBA0}">
      <dgm:prSet phldrT="[Text]" phldr="1"/>
      <dgm:spPr>
        <a:blipFill rotWithShape="0">
          <a:blip xmlns:r="http://schemas.openxmlformats.org/officeDocument/2006/relationships" r:embed="rId1"/>
          <a:stretch>
            <a:fillRect/>
          </a:stretch>
        </a:blipFill>
      </dgm:spPr>
      <dgm:t>
        <a:bodyPr/>
        <a:lstStyle/>
        <a:p>
          <a:endParaRPr lang="mn-MN" dirty="0"/>
        </a:p>
      </dgm:t>
    </dgm:pt>
    <dgm:pt modelId="{6D2FC904-B79C-45BD-9F68-E840566DC3C3}" type="parTrans" cxnId="{8E5E06F9-D80D-4B22-B417-5149B8682016}">
      <dgm:prSet/>
      <dgm:spPr/>
      <dgm:t>
        <a:bodyPr/>
        <a:lstStyle/>
        <a:p>
          <a:endParaRPr lang="mn-MN"/>
        </a:p>
      </dgm:t>
    </dgm:pt>
    <dgm:pt modelId="{523F162A-46DD-4545-9312-B2F27BF536EA}" type="sibTrans" cxnId="{8E5E06F9-D80D-4B22-B417-5149B8682016}">
      <dgm:prSet/>
      <dgm:spPr/>
      <dgm:t>
        <a:bodyPr/>
        <a:lstStyle/>
        <a:p>
          <a:endParaRPr lang="mn-MN"/>
        </a:p>
      </dgm:t>
    </dgm:pt>
    <dgm:pt modelId="{17AAB764-786A-4C0C-AD16-9EDE157EB652}">
      <dgm:prSet phldrT="[Text]" phldr="1"/>
      <dgm:spPr>
        <a:blipFill rotWithShape="0">
          <a:blip xmlns:r="http://schemas.openxmlformats.org/officeDocument/2006/relationships" r:embed="rId2"/>
          <a:stretch>
            <a:fillRect/>
          </a:stretch>
        </a:blipFill>
      </dgm:spPr>
      <dgm:t>
        <a:bodyPr/>
        <a:lstStyle/>
        <a:p>
          <a:endParaRPr lang="mn-MN" dirty="0"/>
        </a:p>
      </dgm:t>
    </dgm:pt>
    <dgm:pt modelId="{2FCB3AAC-B308-455B-9789-BAA29C44BE7B}" type="parTrans" cxnId="{A20B0F0F-A9E7-4264-A41B-939C84B60E50}">
      <dgm:prSet/>
      <dgm:spPr/>
      <dgm:t>
        <a:bodyPr/>
        <a:lstStyle/>
        <a:p>
          <a:endParaRPr lang="mn-MN"/>
        </a:p>
      </dgm:t>
    </dgm:pt>
    <dgm:pt modelId="{4F54FFAD-3075-4E2C-A209-CBF554CE0FC5}" type="sibTrans" cxnId="{A20B0F0F-A9E7-4264-A41B-939C84B60E50}">
      <dgm:prSet/>
      <dgm:spPr/>
      <dgm:t>
        <a:bodyPr/>
        <a:lstStyle/>
        <a:p>
          <a:endParaRPr lang="mn-MN"/>
        </a:p>
      </dgm:t>
    </dgm:pt>
    <dgm:pt modelId="{1D51B378-3ADF-431E-B666-C87294F570D0}">
      <dgm:prSet phldrT="[Text]" phldr="1"/>
      <dgm:spPr>
        <a:blipFill rotWithShape="0">
          <a:blip xmlns:r="http://schemas.openxmlformats.org/officeDocument/2006/relationships" r:embed="rId3"/>
          <a:stretch>
            <a:fillRect/>
          </a:stretch>
        </a:blipFill>
      </dgm:spPr>
      <dgm:t>
        <a:bodyPr/>
        <a:lstStyle/>
        <a:p>
          <a:endParaRPr lang="mn-MN" dirty="0"/>
        </a:p>
      </dgm:t>
    </dgm:pt>
    <dgm:pt modelId="{EF6803D0-D639-46CC-9DBD-FAE334520C31}" type="parTrans" cxnId="{E3D2C4AC-E69F-470D-A6B7-DA17255801DD}">
      <dgm:prSet/>
      <dgm:spPr/>
      <dgm:t>
        <a:bodyPr/>
        <a:lstStyle/>
        <a:p>
          <a:endParaRPr lang="mn-MN"/>
        </a:p>
      </dgm:t>
    </dgm:pt>
    <dgm:pt modelId="{9FA2EC95-3459-4FC5-96B8-7EA612C3A5BB}" type="sibTrans" cxnId="{E3D2C4AC-E69F-470D-A6B7-DA17255801DD}">
      <dgm:prSet/>
      <dgm:spPr/>
      <dgm:t>
        <a:bodyPr/>
        <a:lstStyle/>
        <a:p>
          <a:endParaRPr lang="mn-MN"/>
        </a:p>
      </dgm:t>
    </dgm:pt>
    <dgm:pt modelId="{635BF904-0C9C-409B-89DF-044F22CE0789}" type="pres">
      <dgm:prSet presAssocID="{BD6DA7B4-23FF-40C4-8A71-1F2A0B901388}" presName="compositeShape" presStyleCnt="0">
        <dgm:presLayoutVars>
          <dgm:chMax val="7"/>
          <dgm:dir/>
          <dgm:resizeHandles val="exact"/>
        </dgm:presLayoutVars>
      </dgm:prSet>
      <dgm:spPr/>
    </dgm:pt>
    <dgm:pt modelId="{2224F1BB-0E7F-4CA4-9C0A-A5E32AE6E459}" type="pres">
      <dgm:prSet presAssocID="{BD6DA7B4-23FF-40C4-8A71-1F2A0B901388}" presName="wedge1" presStyleLbl="node1" presStyleIdx="0" presStyleCnt="3"/>
      <dgm:spPr/>
      <dgm:t>
        <a:bodyPr/>
        <a:lstStyle/>
        <a:p>
          <a:endParaRPr lang="en-US"/>
        </a:p>
      </dgm:t>
    </dgm:pt>
    <dgm:pt modelId="{8C4DD7E3-C4A3-4F10-B25E-2CE0403FE480}" type="pres">
      <dgm:prSet presAssocID="{BD6DA7B4-23FF-40C4-8A71-1F2A0B901388}" presName="dummy1a" presStyleCnt="0"/>
      <dgm:spPr/>
    </dgm:pt>
    <dgm:pt modelId="{91510DD8-5014-4A51-BB87-922C79014D65}" type="pres">
      <dgm:prSet presAssocID="{BD6DA7B4-23FF-40C4-8A71-1F2A0B901388}" presName="dummy1b" presStyleCnt="0"/>
      <dgm:spPr/>
    </dgm:pt>
    <dgm:pt modelId="{51333319-82B3-4019-9822-1CB1270BFF40}" type="pres">
      <dgm:prSet presAssocID="{BD6DA7B4-23FF-40C4-8A71-1F2A0B901388}" presName="wedge1Tx" presStyleLbl="node1" presStyleIdx="0" presStyleCnt="3">
        <dgm:presLayoutVars>
          <dgm:chMax val="0"/>
          <dgm:chPref val="0"/>
          <dgm:bulletEnabled val="1"/>
        </dgm:presLayoutVars>
      </dgm:prSet>
      <dgm:spPr/>
      <dgm:t>
        <a:bodyPr/>
        <a:lstStyle/>
        <a:p>
          <a:endParaRPr lang="en-US"/>
        </a:p>
      </dgm:t>
    </dgm:pt>
    <dgm:pt modelId="{BB3C7F1B-374B-4A69-B9B9-D645FFB951A0}" type="pres">
      <dgm:prSet presAssocID="{BD6DA7B4-23FF-40C4-8A71-1F2A0B901388}" presName="wedge2" presStyleLbl="node1" presStyleIdx="1" presStyleCnt="3"/>
      <dgm:spPr/>
      <dgm:t>
        <a:bodyPr/>
        <a:lstStyle/>
        <a:p>
          <a:endParaRPr lang="en-US"/>
        </a:p>
      </dgm:t>
    </dgm:pt>
    <dgm:pt modelId="{410BD866-9FC2-405D-820F-02ED50D1E8C3}" type="pres">
      <dgm:prSet presAssocID="{BD6DA7B4-23FF-40C4-8A71-1F2A0B901388}" presName="dummy2a" presStyleCnt="0"/>
      <dgm:spPr/>
    </dgm:pt>
    <dgm:pt modelId="{5651A149-394C-4F68-B002-E10458625098}" type="pres">
      <dgm:prSet presAssocID="{BD6DA7B4-23FF-40C4-8A71-1F2A0B901388}" presName="dummy2b" presStyleCnt="0"/>
      <dgm:spPr/>
    </dgm:pt>
    <dgm:pt modelId="{3F3A164C-27B7-4F8A-8919-79199D65EE6C}" type="pres">
      <dgm:prSet presAssocID="{BD6DA7B4-23FF-40C4-8A71-1F2A0B901388}" presName="wedge2Tx" presStyleLbl="node1" presStyleIdx="1" presStyleCnt="3">
        <dgm:presLayoutVars>
          <dgm:chMax val="0"/>
          <dgm:chPref val="0"/>
          <dgm:bulletEnabled val="1"/>
        </dgm:presLayoutVars>
      </dgm:prSet>
      <dgm:spPr/>
      <dgm:t>
        <a:bodyPr/>
        <a:lstStyle/>
        <a:p>
          <a:endParaRPr lang="en-US"/>
        </a:p>
      </dgm:t>
    </dgm:pt>
    <dgm:pt modelId="{9FBB6198-B90C-4852-B9CD-523F6F98FAAC}" type="pres">
      <dgm:prSet presAssocID="{BD6DA7B4-23FF-40C4-8A71-1F2A0B901388}" presName="wedge3" presStyleLbl="node1" presStyleIdx="2" presStyleCnt="3"/>
      <dgm:spPr/>
      <dgm:t>
        <a:bodyPr/>
        <a:lstStyle/>
        <a:p>
          <a:endParaRPr lang="en-US"/>
        </a:p>
      </dgm:t>
    </dgm:pt>
    <dgm:pt modelId="{2D7DB7C0-49CC-4EF4-BAA5-383A13818914}" type="pres">
      <dgm:prSet presAssocID="{BD6DA7B4-23FF-40C4-8A71-1F2A0B901388}" presName="dummy3a" presStyleCnt="0"/>
      <dgm:spPr/>
    </dgm:pt>
    <dgm:pt modelId="{24E7EF71-2718-4E82-9A42-D066FB2267CB}" type="pres">
      <dgm:prSet presAssocID="{BD6DA7B4-23FF-40C4-8A71-1F2A0B901388}" presName="dummy3b" presStyleCnt="0"/>
      <dgm:spPr/>
    </dgm:pt>
    <dgm:pt modelId="{73C1CD11-682A-4206-A51C-C39CF590457A}" type="pres">
      <dgm:prSet presAssocID="{BD6DA7B4-23FF-40C4-8A71-1F2A0B901388}" presName="wedge3Tx" presStyleLbl="node1" presStyleIdx="2" presStyleCnt="3">
        <dgm:presLayoutVars>
          <dgm:chMax val="0"/>
          <dgm:chPref val="0"/>
          <dgm:bulletEnabled val="1"/>
        </dgm:presLayoutVars>
      </dgm:prSet>
      <dgm:spPr/>
      <dgm:t>
        <a:bodyPr/>
        <a:lstStyle/>
        <a:p>
          <a:endParaRPr lang="en-US"/>
        </a:p>
      </dgm:t>
    </dgm:pt>
    <dgm:pt modelId="{F6C61CEC-030C-4E16-857A-19414E457327}" type="pres">
      <dgm:prSet presAssocID="{523F162A-46DD-4545-9312-B2F27BF536EA}" presName="arrowWedge1" presStyleLbl="fgSibTrans2D1" presStyleIdx="0" presStyleCnt="3"/>
      <dgm:spPr/>
    </dgm:pt>
    <dgm:pt modelId="{91BB0676-7F89-40FA-862D-F35AB42F08A2}" type="pres">
      <dgm:prSet presAssocID="{4F54FFAD-3075-4E2C-A209-CBF554CE0FC5}" presName="arrowWedge2" presStyleLbl="fgSibTrans2D1" presStyleIdx="1" presStyleCnt="3"/>
      <dgm:spPr/>
    </dgm:pt>
    <dgm:pt modelId="{F5A877A2-85A3-4C25-A139-42F250B175E5}" type="pres">
      <dgm:prSet presAssocID="{9FA2EC95-3459-4FC5-96B8-7EA612C3A5BB}" presName="arrowWedge3" presStyleLbl="fgSibTrans2D1" presStyleIdx="2" presStyleCnt="3"/>
      <dgm:spPr/>
    </dgm:pt>
  </dgm:ptLst>
  <dgm:cxnLst>
    <dgm:cxn modelId="{09B5CA37-376F-43CE-BD56-D06C2A776BB8}" type="presOf" srcId="{A358B7C6-42B7-4EC7-96CB-5B28E71FDBA0}" destId="{2224F1BB-0E7F-4CA4-9C0A-A5E32AE6E459}" srcOrd="0" destOrd="0" presId="urn:microsoft.com/office/officeart/2005/8/layout/cycle8"/>
    <dgm:cxn modelId="{8742B91F-BFBC-4908-A576-1CCCD6BF4F1B}" type="presOf" srcId="{17AAB764-786A-4C0C-AD16-9EDE157EB652}" destId="{BB3C7F1B-374B-4A69-B9B9-D645FFB951A0}" srcOrd="0" destOrd="0" presId="urn:microsoft.com/office/officeart/2005/8/layout/cycle8"/>
    <dgm:cxn modelId="{C49B5EC5-97BB-41BF-ABAA-824601F00CD4}" type="presOf" srcId="{BD6DA7B4-23FF-40C4-8A71-1F2A0B901388}" destId="{635BF904-0C9C-409B-89DF-044F22CE0789}" srcOrd="0" destOrd="0" presId="urn:microsoft.com/office/officeart/2005/8/layout/cycle8"/>
    <dgm:cxn modelId="{E3D2C4AC-E69F-470D-A6B7-DA17255801DD}" srcId="{BD6DA7B4-23FF-40C4-8A71-1F2A0B901388}" destId="{1D51B378-3ADF-431E-B666-C87294F570D0}" srcOrd="2" destOrd="0" parTransId="{EF6803D0-D639-46CC-9DBD-FAE334520C31}" sibTransId="{9FA2EC95-3459-4FC5-96B8-7EA612C3A5BB}"/>
    <dgm:cxn modelId="{B511C7CA-165D-464A-8AD3-077E403BAF9D}" type="presOf" srcId="{1D51B378-3ADF-431E-B666-C87294F570D0}" destId="{9FBB6198-B90C-4852-B9CD-523F6F98FAAC}" srcOrd="0" destOrd="0" presId="urn:microsoft.com/office/officeart/2005/8/layout/cycle8"/>
    <dgm:cxn modelId="{A20B0F0F-A9E7-4264-A41B-939C84B60E50}" srcId="{BD6DA7B4-23FF-40C4-8A71-1F2A0B901388}" destId="{17AAB764-786A-4C0C-AD16-9EDE157EB652}" srcOrd="1" destOrd="0" parTransId="{2FCB3AAC-B308-455B-9789-BAA29C44BE7B}" sibTransId="{4F54FFAD-3075-4E2C-A209-CBF554CE0FC5}"/>
    <dgm:cxn modelId="{4006CE14-64FC-48DE-96FE-1DA8F822D229}" type="presOf" srcId="{1D51B378-3ADF-431E-B666-C87294F570D0}" destId="{73C1CD11-682A-4206-A51C-C39CF590457A}" srcOrd="1" destOrd="0" presId="urn:microsoft.com/office/officeart/2005/8/layout/cycle8"/>
    <dgm:cxn modelId="{6A30412A-AFBD-4EE6-B80D-D33028575166}" type="presOf" srcId="{A358B7C6-42B7-4EC7-96CB-5B28E71FDBA0}" destId="{51333319-82B3-4019-9822-1CB1270BFF40}" srcOrd="1" destOrd="0" presId="urn:microsoft.com/office/officeart/2005/8/layout/cycle8"/>
    <dgm:cxn modelId="{DF24EF57-7A84-4095-B0B5-0BC9D67DAA5E}" type="presOf" srcId="{17AAB764-786A-4C0C-AD16-9EDE157EB652}" destId="{3F3A164C-27B7-4F8A-8919-79199D65EE6C}" srcOrd="1" destOrd="0" presId="urn:microsoft.com/office/officeart/2005/8/layout/cycle8"/>
    <dgm:cxn modelId="{8E5E06F9-D80D-4B22-B417-5149B8682016}" srcId="{BD6DA7B4-23FF-40C4-8A71-1F2A0B901388}" destId="{A358B7C6-42B7-4EC7-96CB-5B28E71FDBA0}" srcOrd="0" destOrd="0" parTransId="{6D2FC904-B79C-45BD-9F68-E840566DC3C3}" sibTransId="{523F162A-46DD-4545-9312-B2F27BF536EA}"/>
    <dgm:cxn modelId="{FFC119B4-7BDE-44BF-98FD-83AE241B90F7}" type="presParOf" srcId="{635BF904-0C9C-409B-89DF-044F22CE0789}" destId="{2224F1BB-0E7F-4CA4-9C0A-A5E32AE6E459}" srcOrd="0" destOrd="0" presId="urn:microsoft.com/office/officeart/2005/8/layout/cycle8"/>
    <dgm:cxn modelId="{6B4B1276-5740-4709-AD58-96223D08B954}" type="presParOf" srcId="{635BF904-0C9C-409B-89DF-044F22CE0789}" destId="{8C4DD7E3-C4A3-4F10-B25E-2CE0403FE480}" srcOrd="1" destOrd="0" presId="urn:microsoft.com/office/officeart/2005/8/layout/cycle8"/>
    <dgm:cxn modelId="{9129F50A-DEAC-4DC1-9517-AC12E56BFDC5}" type="presParOf" srcId="{635BF904-0C9C-409B-89DF-044F22CE0789}" destId="{91510DD8-5014-4A51-BB87-922C79014D65}" srcOrd="2" destOrd="0" presId="urn:microsoft.com/office/officeart/2005/8/layout/cycle8"/>
    <dgm:cxn modelId="{42C2CFC7-A688-4A02-9113-2C2EE90B30DE}" type="presParOf" srcId="{635BF904-0C9C-409B-89DF-044F22CE0789}" destId="{51333319-82B3-4019-9822-1CB1270BFF40}" srcOrd="3" destOrd="0" presId="urn:microsoft.com/office/officeart/2005/8/layout/cycle8"/>
    <dgm:cxn modelId="{6048D98E-BE25-4C32-BABE-407B57705A51}" type="presParOf" srcId="{635BF904-0C9C-409B-89DF-044F22CE0789}" destId="{BB3C7F1B-374B-4A69-B9B9-D645FFB951A0}" srcOrd="4" destOrd="0" presId="urn:microsoft.com/office/officeart/2005/8/layout/cycle8"/>
    <dgm:cxn modelId="{4DBCEC47-AA6D-4162-A8A4-173B92E7E865}" type="presParOf" srcId="{635BF904-0C9C-409B-89DF-044F22CE0789}" destId="{410BD866-9FC2-405D-820F-02ED50D1E8C3}" srcOrd="5" destOrd="0" presId="urn:microsoft.com/office/officeart/2005/8/layout/cycle8"/>
    <dgm:cxn modelId="{94863CB0-DE54-4C82-978B-3C3AEAC050A9}" type="presParOf" srcId="{635BF904-0C9C-409B-89DF-044F22CE0789}" destId="{5651A149-394C-4F68-B002-E10458625098}" srcOrd="6" destOrd="0" presId="urn:microsoft.com/office/officeart/2005/8/layout/cycle8"/>
    <dgm:cxn modelId="{198636FC-F773-4DD0-978C-D86B72FA6AB9}" type="presParOf" srcId="{635BF904-0C9C-409B-89DF-044F22CE0789}" destId="{3F3A164C-27B7-4F8A-8919-79199D65EE6C}" srcOrd="7" destOrd="0" presId="urn:microsoft.com/office/officeart/2005/8/layout/cycle8"/>
    <dgm:cxn modelId="{51682F33-3323-40AC-90A7-10F6C9FF068A}" type="presParOf" srcId="{635BF904-0C9C-409B-89DF-044F22CE0789}" destId="{9FBB6198-B90C-4852-B9CD-523F6F98FAAC}" srcOrd="8" destOrd="0" presId="urn:microsoft.com/office/officeart/2005/8/layout/cycle8"/>
    <dgm:cxn modelId="{516F5435-568D-462E-B3BE-70D2397D8098}" type="presParOf" srcId="{635BF904-0C9C-409B-89DF-044F22CE0789}" destId="{2D7DB7C0-49CC-4EF4-BAA5-383A13818914}" srcOrd="9" destOrd="0" presId="urn:microsoft.com/office/officeart/2005/8/layout/cycle8"/>
    <dgm:cxn modelId="{EE9C9A2F-12D8-46C9-AC1D-C8046D44528B}" type="presParOf" srcId="{635BF904-0C9C-409B-89DF-044F22CE0789}" destId="{24E7EF71-2718-4E82-9A42-D066FB2267CB}" srcOrd="10" destOrd="0" presId="urn:microsoft.com/office/officeart/2005/8/layout/cycle8"/>
    <dgm:cxn modelId="{FFC4E18F-6172-4C7F-B910-32489AA82804}" type="presParOf" srcId="{635BF904-0C9C-409B-89DF-044F22CE0789}" destId="{73C1CD11-682A-4206-A51C-C39CF590457A}" srcOrd="11" destOrd="0" presId="urn:microsoft.com/office/officeart/2005/8/layout/cycle8"/>
    <dgm:cxn modelId="{AFE61AFC-ECBC-49B1-B4C4-00944E45A2A8}" type="presParOf" srcId="{635BF904-0C9C-409B-89DF-044F22CE0789}" destId="{F6C61CEC-030C-4E16-857A-19414E457327}" srcOrd="12" destOrd="0" presId="urn:microsoft.com/office/officeart/2005/8/layout/cycle8"/>
    <dgm:cxn modelId="{621B82B9-C75F-4B76-8C9C-52E205A18FFA}" type="presParOf" srcId="{635BF904-0C9C-409B-89DF-044F22CE0789}" destId="{91BB0676-7F89-40FA-862D-F35AB42F08A2}" srcOrd="13" destOrd="0" presId="urn:microsoft.com/office/officeart/2005/8/layout/cycle8"/>
    <dgm:cxn modelId="{7CF46B02-9606-4C55-BB4F-504E73F06EFB}" type="presParOf" srcId="{635BF904-0C9C-409B-89DF-044F22CE0789}" destId="{F5A877A2-85A3-4C25-A139-42F250B175E5}" srcOrd="1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D4934-5918-49C6-A799-BF2641CD5FE5}" type="doc">
      <dgm:prSet loTypeId="urn:microsoft.com/office/officeart/2005/8/layout/cycle8" loCatId="cycle" qsTypeId="urn:microsoft.com/office/officeart/2005/8/quickstyle/simple1" qsCatId="simple" csTypeId="urn:microsoft.com/office/officeart/2005/8/colors/accent1_2" csCatId="accent1" phldr="1"/>
      <dgm:spPr/>
    </dgm:pt>
    <dgm:pt modelId="{CD422BB0-EFD4-42C7-9287-81B6F7058D87}">
      <dgm:prSet phldrT="[Text]" phldr="1"/>
      <dgm:spPr>
        <a:blipFill rotWithShape="0">
          <a:blip xmlns:r="http://schemas.openxmlformats.org/officeDocument/2006/relationships" r:embed="rId1"/>
          <a:stretch>
            <a:fillRect/>
          </a:stretch>
        </a:blipFill>
      </dgm:spPr>
      <dgm:t>
        <a:bodyPr/>
        <a:lstStyle/>
        <a:p>
          <a:endParaRPr lang="en-US" dirty="0"/>
        </a:p>
      </dgm:t>
    </dgm:pt>
    <dgm:pt modelId="{27A47427-21B4-4AD2-8D31-92891B399C11}" type="parTrans" cxnId="{A8448AB6-19CE-426C-8766-E3E97BBFF1A6}">
      <dgm:prSet/>
      <dgm:spPr/>
      <dgm:t>
        <a:bodyPr/>
        <a:lstStyle/>
        <a:p>
          <a:endParaRPr lang="en-US"/>
        </a:p>
      </dgm:t>
    </dgm:pt>
    <dgm:pt modelId="{2412E211-DECC-487F-ACC9-11546EDD2669}" type="sibTrans" cxnId="{A8448AB6-19CE-426C-8766-E3E97BBFF1A6}">
      <dgm:prSet/>
      <dgm:spPr/>
      <dgm:t>
        <a:bodyPr/>
        <a:lstStyle/>
        <a:p>
          <a:endParaRPr lang="en-US"/>
        </a:p>
      </dgm:t>
    </dgm:pt>
    <dgm:pt modelId="{48D7D1A5-F2CB-4771-AE09-847F3CD7E0D1}">
      <dgm:prSet phldrT="[Text]" phldr="1"/>
      <dgm:spPr>
        <a:blipFill rotWithShape="0">
          <a:blip xmlns:r="http://schemas.openxmlformats.org/officeDocument/2006/relationships" r:embed="rId2"/>
          <a:stretch>
            <a:fillRect/>
          </a:stretch>
        </a:blipFill>
      </dgm:spPr>
      <dgm:t>
        <a:bodyPr/>
        <a:lstStyle/>
        <a:p>
          <a:endParaRPr lang="en-US" dirty="0"/>
        </a:p>
      </dgm:t>
    </dgm:pt>
    <dgm:pt modelId="{F143AB06-A742-478D-9EA9-08B927C6EDC2}" type="parTrans" cxnId="{519418AE-9A30-4B9B-A417-A1D889BF3AD0}">
      <dgm:prSet/>
      <dgm:spPr/>
      <dgm:t>
        <a:bodyPr/>
        <a:lstStyle/>
        <a:p>
          <a:endParaRPr lang="en-US"/>
        </a:p>
      </dgm:t>
    </dgm:pt>
    <dgm:pt modelId="{1DE1915A-40DC-4D96-BEEF-F2EC41FFA6E3}" type="sibTrans" cxnId="{519418AE-9A30-4B9B-A417-A1D889BF3AD0}">
      <dgm:prSet/>
      <dgm:spPr/>
      <dgm:t>
        <a:bodyPr/>
        <a:lstStyle/>
        <a:p>
          <a:endParaRPr lang="en-US"/>
        </a:p>
      </dgm:t>
    </dgm:pt>
    <dgm:pt modelId="{3A70C625-8521-46E7-8351-BBCFB59F8F44}">
      <dgm:prSet phldrT="[Text]" phldr="1"/>
      <dgm:spPr>
        <a:blipFill rotWithShape="0">
          <a:blip xmlns:r="http://schemas.openxmlformats.org/officeDocument/2006/relationships" r:embed="rId3"/>
          <a:stretch>
            <a:fillRect/>
          </a:stretch>
        </a:blipFill>
      </dgm:spPr>
      <dgm:t>
        <a:bodyPr/>
        <a:lstStyle/>
        <a:p>
          <a:endParaRPr lang="en-US" dirty="0"/>
        </a:p>
      </dgm:t>
    </dgm:pt>
    <dgm:pt modelId="{CE6ACE39-B449-4C48-9530-DB3DB82BC9B4}" type="parTrans" cxnId="{DE4F7D0B-94EB-4339-9F07-48745475E452}">
      <dgm:prSet/>
      <dgm:spPr/>
      <dgm:t>
        <a:bodyPr/>
        <a:lstStyle/>
        <a:p>
          <a:endParaRPr lang="en-US"/>
        </a:p>
      </dgm:t>
    </dgm:pt>
    <dgm:pt modelId="{579775DA-75B0-4BA4-90DA-0061200E388F}" type="sibTrans" cxnId="{DE4F7D0B-94EB-4339-9F07-48745475E452}">
      <dgm:prSet/>
      <dgm:spPr/>
      <dgm:t>
        <a:bodyPr/>
        <a:lstStyle/>
        <a:p>
          <a:endParaRPr lang="en-US"/>
        </a:p>
      </dgm:t>
    </dgm:pt>
    <dgm:pt modelId="{3B7A257E-D5CB-4DAA-804F-83A18454C1DB}" type="pres">
      <dgm:prSet presAssocID="{385D4934-5918-49C6-A799-BF2641CD5FE5}" presName="compositeShape" presStyleCnt="0">
        <dgm:presLayoutVars>
          <dgm:chMax val="7"/>
          <dgm:dir/>
          <dgm:resizeHandles val="exact"/>
        </dgm:presLayoutVars>
      </dgm:prSet>
      <dgm:spPr/>
    </dgm:pt>
    <dgm:pt modelId="{31DCAEEF-9B66-4A73-83EC-1C4B1C0468C3}" type="pres">
      <dgm:prSet presAssocID="{385D4934-5918-49C6-A799-BF2641CD5FE5}" presName="wedge1" presStyleLbl="node1" presStyleIdx="0" presStyleCnt="3"/>
      <dgm:spPr/>
      <dgm:t>
        <a:bodyPr/>
        <a:lstStyle/>
        <a:p>
          <a:endParaRPr lang="en-US"/>
        </a:p>
      </dgm:t>
    </dgm:pt>
    <dgm:pt modelId="{74888B6F-8C06-4427-8E85-DA31E8BDB576}" type="pres">
      <dgm:prSet presAssocID="{385D4934-5918-49C6-A799-BF2641CD5FE5}" presName="dummy1a" presStyleCnt="0"/>
      <dgm:spPr/>
    </dgm:pt>
    <dgm:pt modelId="{EB227F9C-78E4-444E-A55C-48B964AB22CD}" type="pres">
      <dgm:prSet presAssocID="{385D4934-5918-49C6-A799-BF2641CD5FE5}" presName="dummy1b" presStyleCnt="0"/>
      <dgm:spPr/>
    </dgm:pt>
    <dgm:pt modelId="{5EF7A7CC-0F74-4C03-B751-DFE086A4F9D3}" type="pres">
      <dgm:prSet presAssocID="{385D4934-5918-49C6-A799-BF2641CD5FE5}" presName="wedge1Tx" presStyleLbl="node1" presStyleIdx="0" presStyleCnt="3">
        <dgm:presLayoutVars>
          <dgm:chMax val="0"/>
          <dgm:chPref val="0"/>
          <dgm:bulletEnabled val="1"/>
        </dgm:presLayoutVars>
      </dgm:prSet>
      <dgm:spPr/>
      <dgm:t>
        <a:bodyPr/>
        <a:lstStyle/>
        <a:p>
          <a:endParaRPr lang="en-US"/>
        </a:p>
      </dgm:t>
    </dgm:pt>
    <dgm:pt modelId="{FBC3A2D4-B374-4EEB-8EAC-0496F25A6144}" type="pres">
      <dgm:prSet presAssocID="{385D4934-5918-49C6-A799-BF2641CD5FE5}" presName="wedge2" presStyleLbl="node1" presStyleIdx="1" presStyleCnt="3"/>
      <dgm:spPr/>
      <dgm:t>
        <a:bodyPr/>
        <a:lstStyle/>
        <a:p>
          <a:endParaRPr lang="en-US"/>
        </a:p>
      </dgm:t>
    </dgm:pt>
    <dgm:pt modelId="{69433B90-EC2D-4E92-B0F6-849A5E4A7E39}" type="pres">
      <dgm:prSet presAssocID="{385D4934-5918-49C6-A799-BF2641CD5FE5}" presName="dummy2a" presStyleCnt="0"/>
      <dgm:spPr/>
    </dgm:pt>
    <dgm:pt modelId="{333B3E86-30DB-4B4F-94D6-CFE26296FD5F}" type="pres">
      <dgm:prSet presAssocID="{385D4934-5918-49C6-A799-BF2641CD5FE5}" presName="dummy2b" presStyleCnt="0"/>
      <dgm:spPr/>
    </dgm:pt>
    <dgm:pt modelId="{B8E22B89-4757-4AAB-A4D5-ABADEF2C6D9D}" type="pres">
      <dgm:prSet presAssocID="{385D4934-5918-49C6-A799-BF2641CD5FE5}" presName="wedge2Tx" presStyleLbl="node1" presStyleIdx="1" presStyleCnt="3">
        <dgm:presLayoutVars>
          <dgm:chMax val="0"/>
          <dgm:chPref val="0"/>
          <dgm:bulletEnabled val="1"/>
        </dgm:presLayoutVars>
      </dgm:prSet>
      <dgm:spPr/>
      <dgm:t>
        <a:bodyPr/>
        <a:lstStyle/>
        <a:p>
          <a:endParaRPr lang="en-US"/>
        </a:p>
      </dgm:t>
    </dgm:pt>
    <dgm:pt modelId="{46735FD0-9E83-4F3D-ACB1-CB915FECEAF9}" type="pres">
      <dgm:prSet presAssocID="{385D4934-5918-49C6-A799-BF2641CD5FE5}" presName="wedge3" presStyleLbl="node1" presStyleIdx="2" presStyleCnt="3"/>
      <dgm:spPr/>
      <dgm:t>
        <a:bodyPr/>
        <a:lstStyle/>
        <a:p>
          <a:endParaRPr lang="en-US"/>
        </a:p>
      </dgm:t>
    </dgm:pt>
    <dgm:pt modelId="{C2484B4B-C7AE-4AD8-94A0-D5EC566B258C}" type="pres">
      <dgm:prSet presAssocID="{385D4934-5918-49C6-A799-BF2641CD5FE5}" presName="dummy3a" presStyleCnt="0"/>
      <dgm:spPr/>
    </dgm:pt>
    <dgm:pt modelId="{E8882191-4986-4658-AF3C-83084027F131}" type="pres">
      <dgm:prSet presAssocID="{385D4934-5918-49C6-A799-BF2641CD5FE5}" presName="dummy3b" presStyleCnt="0"/>
      <dgm:spPr/>
    </dgm:pt>
    <dgm:pt modelId="{B52AA54C-DB9E-4BEA-B2D6-49A5240A7D32}" type="pres">
      <dgm:prSet presAssocID="{385D4934-5918-49C6-A799-BF2641CD5FE5}" presName="wedge3Tx" presStyleLbl="node1" presStyleIdx="2" presStyleCnt="3">
        <dgm:presLayoutVars>
          <dgm:chMax val="0"/>
          <dgm:chPref val="0"/>
          <dgm:bulletEnabled val="1"/>
        </dgm:presLayoutVars>
      </dgm:prSet>
      <dgm:spPr/>
      <dgm:t>
        <a:bodyPr/>
        <a:lstStyle/>
        <a:p>
          <a:endParaRPr lang="en-US"/>
        </a:p>
      </dgm:t>
    </dgm:pt>
    <dgm:pt modelId="{27417067-7A28-4A1C-86FF-15215653004A}" type="pres">
      <dgm:prSet presAssocID="{2412E211-DECC-487F-ACC9-11546EDD2669}" presName="arrowWedge1" presStyleLbl="fgSibTrans2D1" presStyleIdx="0" presStyleCnt="3"/>
      <dgm:spPr/>
    </dgm:pt>
    <dgm:pt modelId="{D171DC72-25BF-4ECD-8891-3B1BD704AF62}" type="pres">
      <dgm:prSet presAssocID="{1DE1915A-40DC-4D96-BEEF-F2EC41FFA6E3}" presName="arrowWedge2" presStyleLbl="fgSibTrans2D1" presStyleIdx="1" presStyleCnt="3"/>
      <dgm:spPr/>
    </dgm:pt>
    <dgm:pt modelId="{273AB470-25D3-4609-8CB2-60E6ED0BD34A}" type="pres">
      <dgm:prSet presAssocID="{579775DA-75B0-4BA4-90DA-0061200E388F}" presName="arrowWedge3" presStyleLbl="fgSibTrans2D1" presStyleIdx="2" presStyleCnt="3"/>
      <dgm:spPr/>
    </dgm:pt>
  </dgm:ptLst>
  <dgm:cxnLst>
    <dgm:cxn modelId="{D4CBD038-4976-4887-899A-37A7DECADA2E}" type="presOf" srcId="{3A70C625-8521-46E7-8351-BBCFB59F8F44}" destId="{B52AA54C-DB9E-4BEA-B2D6-49A5240A7D32}" srcOrd="1" destOrd="0" presId="urn:microsoft.com/office/officeart/2005/8/layout/cycle8"/>
    <dgm:cxn modelId="{1CAD5E77-6ADB-47FD-A95C-C3A7705F4CC3}" type="presOf" srcId="{385D4934-5918-49C6-A799-BF2641CD5FE5}" destId="{3B7A257E-D5CB-4DAA-804F-83A18454C1DB}" srcOrd="0" destOrd="0" presId="urn:microsoft.com/office/officeart/2005/8/layout/cycle8"/>
    <dgm:cxn modelId="{9FA1E08E-3516-4147-AA98-C92839AA9F00}" type="presOf" srcId="{CD422BB0-EFD4-42C7-9287-81B6F7058D87}" destId="{31DCAEEF-9B66-4A73-83EC-1C4B1C0468C3}" srcOrd="0" destOrd="0" presId="urn:microsoft.com/office/officeart/2005/8/layout/cycle8"/>
    <dgm:cxn modelId="{EDC70E6E-D197-4A23-AEF0-7F182CEFDBB1}" type="presOf" srcId="{CD422BB0-EFD4-42C7-9287-81B6F7058D87}" destId="{5EF7A7CC-0F74-4C03-B751-DFE086A4F9D3}" srcOrd="1" destOrd="0" presId="urn:microsoft.com/office/officeart/2005/8/layout/cycle8"/>
    <dgm:cxn modelId="{DE4F7D0B-94EB-4339-9F07-48745475E452}" srcId="{385D4934-5918-49C6-A799-BF2641CD5FE5}" destId="{3A70C625-8521-46E7-8351-BBCFB59F8F44}" srcOrd="2" destOrd="0" parTransId="{CE6ACE39-B449-4C48-9530-DB3DB82BC9B4}" sibTransId="{579775DA-75B0-4BA4-90DA-0061200E388F}"/>
    <dgm:cxn modelId="{519418AE-9A30-4B9B-A417-A1D889BF3AD0}" srcId="{385D4934-5918-49C6-A799-BF2641CD5FE5}" destId="{48D7D1A5-F2CB-4771-AE09-847F3CD7E0D1}" srcOrd="1" destOrd="0" parTransId="{F143AB06-A742-478D-9EA9-08B927C6EDC2}" sibTransId="{1DE1915A-40DC-4D96-BEEF-F2EC41FFA6E3}"/>
    <dgm:cxn modelId="{19DE3FC5-A97E-4ACD-87C6-8E533FBBCB7D}" type="presOf" srcId="{3A70C625-8521-46E7-8351-BBCFB59F8F44}" destId="{46735FD0-9E83-4F3D-ACB1-CB915FECEAF9}" srcOrd="0" destOrd="0" presId="urn:microsoft.com/office/officeart/2005/8/layout/cycle8"/>
    <dgm:cxn modelId="{912E5263-F093-4ED9-ADD3-457CBBBFA068}" type="presOf" srcId="{48D7D1A5-F2CB-4771-AE09-847F3CD7E0D1}" destId="{B8E22B89-4757-4AAB-A4D5-ABADEF2C6D9D}" srcOrd="1" destOrd="0" presId="urn:microsoft.com/office/officeart/2005/8/layout/cycle8"/>
    <dgm:cxn modelId="{A8448AB6-19CE-426C-8766-E3E97BBFF1A6}" srcId="{385D4934-5918-49C6-A799-BF2641CD5FE5}" destId="{CD422BB0-EFD4-42C7-9287-81B6F7058D87}" srcOrd="0" destOrd="0" parTransId="{27A47427-21B4-4AD2-8D31-92891B399C11}" sibTransId="{2412E211-DECC-487F-ACC9-11546EDD2669}"/>
    <dgm:cxn modelId="{F1E9575D-3852-4F88-918A-54833BFC08EA}" type="presOf" srcId="{48D7D1A5-F2CB-4771-AE09-847F3CD7E0D1}" destId="{FBC3A2D4-B374-4EEB-8EAC-0496F25A6144}" srcOrd="0" destOrd="0" presId="urn:microsoft.com/office/officeart/2005/8/layout/cycle8"/>
    <dgm:cxn modelId="{01A8EEFC-14C1-40E2-B87A-C97F0DA77292}" type="presParOf" srcId="{3B7A257E-D5CB-4DAA-804F-83A18454C1DB}" destId="{31DCAEEF-9B66-4A73-83EC-1C4B1C0468C3}" srcOrd="0" destOrd="0" presId="urn:microsoft.com/office/officeart/2005/8/layout/cycle8"/>
    <dgm:cxn modelId="{82386370-2A95-4E48-A311-0BB17C0771A2}" type="presParOf" srcId="{3B7A257E-D5CB-4DAA-804F-83A18454C1DB}" destId="{74888B6F-8C06-4427-8E85-DA31E8BDB576}" srcOrd="1" destOrd="0" presId="urn:microsoft.com/office/officeart/2005/8/layout/cycle8"/>
    <dgm:cxn modelId="{7E96EBDD-27B3-41EC-BE84-587454737730}" type="presParOf" srcId="{3B7A257E-D5CB-4DAA-804F-83A18454C1DB}" destId="{EB227F9C-78E4-444E-A55C-48B964AB22CD}" srcOrd="2" destOrd="0" presId="urn:microsoft.com/office/officeart/2005/8/layout/cycle8"/>
    <dgm:cxn modelId="{3F7B0E48-E6DB-4BD3-8BC3-B325398ACEC1}" type="presParOf" srcId="{3B7A257E-D5CB-4DAA-804F-83A18454C1DB}" destId="{5EF7A7CC-0F74-4C03-B751-DFE086A4F9D3}" srcOrd="3" destOrd="0" presId="urn:microsoft.com/office/officeart/2005/8/layout/cycle8"/>
    <dgm:cxn modelId="{E848AD8E-3D0E-41D5-8562-CE439F73AD56}" type="presParOf" srcId="{3B7A257E-D5CB-4DAA-804F-83A18454C1DB}" destId="{FBC3A2D4-B374-4EEB-8EAC-0496F25A6144}" srcOrd="4" destOrd="0" presId="urn:microsoft.com/office/officeart/2005/8/layout/cycle8"/>
    <dgm:cxn modelId="{70C05E33-3055-44BC-940D-D64DE08E3DEC}" type="presParOf" srcId="{3B7A257E-D5CB-4DAA-804F-83A18454C1DB}" destId="{69433B90-EC2D-4E92-B0F6-849A5E4A7E39}" srcOrd="5" destOrd="0" presId="urn:microsoft.com/office/officeart/2005/8/layout/cycle8"/>
    <dgm:cxn modelId="{BD9FCFC7-6626-4948-8D23-02D7449B4F49}" type="presParOf" srcId="{3B7A257E-D5CB-4DAA-804F-83A18454C1DB}" destId="{333B3E86-30DB-4B4F-94D6-CFE26296FD5F}" srcOrd="6" destOrd="0" presId="urn:microsoft.com/office/officeart/2005/8/layout/cycle8"/>
    <dgm:cxn modelId="{68BAD9CA-1788-4FCA-842F-7254ED3A5B46}" type="presParOf" srcId="{3B7A257E-D5CB-4DAA-804F-83A18454C1DB}" destId="{B8E22B89-4757-4AAB-A4D5-ABADEF2C6D9D}" srcOrd="7" destOrd="0" presId="urn:microsoft.com/office/officeart/2005/8/layout/cycle8"/>
    <dgm:cxn modelId="{B62DE647-E0BC-4CC7-92F8-62E92D8C739D}" type="presParOf" srcId="{3B7A257E-D5CB-4DAA-804F-83A18454C1DB}" destId="{46735FD0-9E83-4F3D-ACB1-CB915FECEAF9}" srcOrd="8" destOrd="0" presId="urn:microsoft.com/office/officeart/2005/8/layout/cycle8"/>
    <dgm:cxn modelId="{5BF1011C-31AF-40F3-9886-1686BC928722}" type="presParOf" srcId="{3B7A257E-D5CB-4DAA-804F-83A18454C1DB}" destId="{C2484B4B-C7AE-4AD8-94A0-D5EC566B258C}" srcOrd="9" destOrd="0" presId="urn:microsoft.com/office/officeart/2005/8/layout/cycle8"/>
    <dgm:cxn modelId="{E0C10B03-4D5E-445E-B0EB-D6449FF06F30}" type="presParOf" srcId="{3B7A257E-D5CB-4DAA-804F-83A18454C1DB}" destId="{E8882191-4986-4658-AF3C-83084027F131}" srcOrd="10" destOrd="0" presId="urn:microsoft.com/office/officeart/2005/8/layout/cycle8"/>
    <dgm:cxn modelId="{E52E0EA5-641E-4B15-977B-0A1672876516}" type="presParOf" srcId="{3B7A257E-D5CB-4DAA-804F-83A18454C1DB}" destId="{B52AA54C-DB9E-4BEA-B2D6-49A5240A7D32}" srcOrd="11" destOrd="0" presId="urn:microsoft.com/office/officeart/2005/8/layout/cycle8"/>
    <dgm:cxn modelId="{CC1B737B-317D-4515-9EB6-56C7F1B96C4E}" type="presParOf" srcId="{3B7A257E-D5CB-4DAA-804F-83A18454C1DB}" destId="{27417067-7A28-4A1C-86FF-15215653004A}" srcOrd="12" destOrd="0" presId="urn:microsoft.com/office/officeart/2005/8/layout/cycle8"/>
    <dgm:cxn modelId="{FC00AFBE-7AB9-4442-AB46-09FE82D431F5}" type="presParOf" srcId="{3B7A257E-D5CB-4DAA-804F-83A18454C1DB}" destId="{D171DC72-25BF-4ECD-8891-3B1BD704AF62}" srcOrd="13" destOrd="0" presId="urn:microsoft.com/office/officeart/2005/8/layout/cycle8"/>
    <dgm:cxn modelId="{183F2C09-CD08-4EE8-8EC7-38441F007124}" type="presParOf" srcId="{3B7A257E-D5CB-4DAA-804F-83A18454C1DB}" destId="{273AB470-25D3-4609-8CB2-60E6ED0BD34A}"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4F1BB-0E7F-4CA4-9C0A-A5E32AE6E459}">
      <dsp:nvSpPr>
        <dsp:cNvPr id="0" name=""/>
        <dsp:cNvSpPr/>
      </dsp:nvSpPr>
      <dsp:spPr>
        <a:xfrm>
          <a:off x="1528033" y="317067"/>
          <a:ext cx="4097486" cy="4097486"/>
        </a:xfrm>
        <a:prstGeom prst="pie">
          <a:avLst>
            <a:gd name="adj1" fmla="val 16200000"/>
            <a:gd name="adj2" fmla="val 180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mn-MN" sz="4200" kern="1200" dirty="0"/>
        </a:p>
      </dsp:txBody>
      <dsp:txXfrm>
        <a:off x="3687506" y="1185344"/>
        <a:ext cx="1463388" cy="1219490"/>
      </dsp:txXfrm>
    </dsp:sp>
    <dsp:sp modelId="{BB3C7F1B-374B-4A69-B9B9-D645FFB951A0}">
      <dsp:nvSpPr>
        <dsp:cNvPr id="0" name=""/>
        <dsp:cNvSpPr/>
      </dsp:nvSpPr>
      <dsp:spPr>
        <a:xfrm>
          <a:off x="1443644" y="463406"/>
          <a:ext cx="4097486" cy="4097486"/>
        </a:xfrm>
        <a:prstGeom prst="pie">
          <a:avLst>
            <a:gd name="adj1" fmla="val 1800000"/>
            <a:gd name="adj2" fmla="val 900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mn-MN" sz="5900" kern="1200" dirty="0"/>
        </a:p>
      </dsp:txBody>
      <dsp:txXfrm>
        <a:off x="2419236" y="3121894"/>
        <a:ext cx="2195082" cy="1073151"/>
      </dsp:txXfrm>
    </dsp:sp>
    <dsp:sp modelId="{9FBB6198-B90C-4852-B9CD-523F6F98FAAC}">
      <dsp:nvSpPr>
        <dsp:cNvPr id="0" name=""/>
        <dsp:cNvSpPr/>
      </dsp:nvSpPr>
      <dsp:spPr>
        <a:xfrm>
          <a:off x="1359256" y="317067"/>
          <a:ext cx="4097486" cy="4097486"/>
        </a:xfrm>
        <a:prstGeom prst="pie">
          <a:avLst>
            <a:gd name="adj1" fmla="val 9000000"/>
            <a:gd name="adj2" fmla="val 1620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mn-MN" sz="4200" kern="1200" dirty="0"/>
        </a:p>
      </dsp:txBody>
      <dsp:txXfrm>
        <a:off x="1833881" y="1185344"/>
        <a:ext cx="1463388" cy="1219490"/>
      </dsp:txXfrm>
    </dsp:sp>
    <dsp:sp modelId="{F6C61CEC-030C-4E16-857A-19414E457327}">
      <dsp:nvSpPr>
        <dsp:cNvPr id="0" name=""/>
        <dsp:cNvSpPr/>
      </dsp:nvSpPr>
      <dsp:spPr>
        <a:xfrm>
          <a:off x="1274717" y="63413"/>
          <a:ext cx="4604794" cy="460479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BB0676-7F89-40FA-862D-F35AB42F08A2}">
      <dsp:nvSpPr>
        <dsp:cNvPr id="0" name=""/>
        <dsp:cNvSpPr/>
      </dsp:nvSpPr>
      <dsp:spPr>
        <a:xfrm>
          <a:off x="1189990" y="209493"/>
          <a:ext cx="4604794" cy="460479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A877A2-85A3-4C25-A139-42F250B175E5}">
      <dsp:nvSpPr>
        <dsp:cNvPr id="0" name=""/>
        <dsp:cNvSpPr/>
      </dsp:nvSpPr>
      <dsp:spPr>
        <a:xfrm>
          <a:off x="1105263" y="63413"/>
          <a:ext cx="4604794" cy="460479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AEEF-9B66-4A73-83EC-1C4B1C0468C3}">
      <dsp:nvSpPr>
        <dsp:cNvPr id="0" name=""/>
        <dsp:cNvSpPr/>
      </dsp:nvSpPr>
      <dsp:spPr>
        <a:xfrm>
          <a:off x="994502" y="327636"/>
          <a:ext cx="4234070" cy="4234070"/>
        </a:xfrm>
        <a:prstGeom prst="pie">
          <a:avLst>
            <a:gd name="adj1" fmla="val 16200000"/>
            <a:gd name="adj2" fmla="val 180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3225958" y="1224856"/>
        <a:ext cx="1512168" cy="1260140"/>
      </dsp:txXfrm>
    </dsp:sp>
    <dsp:sp modelId="{FBC3A2D4-B374-4EEB-8EAC-0496F25A6144}">
      <dsp:nvSpPr>
        <dsp:cNvPr id="0" name=""/>
        <dsp:cNvSpPr/>
      </dsp:nvSpPr>
      <dsp:spPr>
        <a:xfrm>
          <a:off x="907300" y="478853"/>
          <a:ext cx="4234070" cy="4234070"/>
        </a:xfrm>
        <a:prstGeom prst="pie">
          <a:avLst>
            <a:gd name="adj1" fmla="val 1800000"/>
            <a:gd name="adj2" fmla="val 900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1915412" y="3225958"/>
        <a:ext cx="2268252" cy="1108923"/>
      </dsp:txXfrm>
    </dsp:sp>
    <dsp:sp modelId="{46735FD0-9E83-4F3D-ACB1-CB915FECEAF9}">
      <dsp:nvSpPr>
        <dsp:cNvPr id="0" name=""/>
        <dsp:cNvSpPr/>
      </dsp:nvSpPr>
      <dsp:spPr>
        <a:xfrm>
          <a:off x="820099" y="327636"/>
          <a:ext cx="4234070" cy="4234070"/>
        </a:xfrm>
        <a:prstGeom prst="pie">
          <a:avLst>
            <a:gd name="adj1" fmla="val 9000000"/>
            <a:gd name="adj2" fmla="val 1620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1310545" y="1224856"/>
        <a:ext cx="1512168" cy="1260140"/>
      </dsp:txXfrm>
    </dsp:sp>
    <dsp:sp modelId="{27417067-7A28-4A1C-86FF-15215653004A}">
      <dsp:nvSpPr>
        <dsp:cNvPr id="0" name=""/>
        <dsp:cNvSpPr/>
      </dsp:nvSpPr>
      <dsp:spPr>
        <a:xfrm>
          <a:off x="732742" y="65527"/>
          <a:ext cx="4758288" cy="475828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1DC72-25BF-4ECD-8891-3B1BD704AF62}">
      <dsp:nvSpPr>
        <dsp:cNvPr id="0" name=""/>
        <dsp:cNvSpPr/>
      </dsp:nvSpPr>
      <dsp:spPr>
        <a:xfrm>
          <a:off x="645191" y="216476"/>
          <a:ext cx="4758288" cy="475828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AB470-25D3-4609-8CB2-60E6ED0BD34A}">
      <dsp:nvSpPr>
        <dsp:cNvPr id="0" name=""/>
        <dsp:cNvSpPr/>
      </dsp:nvSpPr>
      <dsp:spPr>
        <a:xfrm>
          <a:off x="557640" y="65527"/>
          <a:ext cx="4758288" cy="475828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n-M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59C61-7D68-47FB-B00B-51231AB694CB}" type="datetimeFigureOut">
              <a:rPr lang="mn-MN" smtClean="0"/>
              <a:t>19.06.13</a:t>
            </a:fld>
            <a:endParaRPr lang="mn-M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n-M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n-M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n-M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740C9-56AF-4582-BEC5-3A7031220123}" type="slidenum">
              <a:rPr lang="mn-MN" smtClean="0"/>
              <a:t>‹#›</a:t>
            </a:fld>
            <a:endParaRPr lang="mn-MN"/>
          </a:p>
        </p:txBody>
      </p:sp>
    </p:spTree>
    <p:extLst>
      <p:ext uri="{BB962C8B-B14F-4D97-AF65-F5344CB8AC3E}">
        <p14:creationId xmlns:p14="http://schemas.microsoft.com/office/powerpoint/2010/main" val="315622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a:p>
        </p:txBody>
      </p:sp>
      <p:sp>
        <p:nvSpPr>
          <p:cNvPr id="4" name="Slide Number Placeholder 3"/>
          <p:cNvSpPr>
            <a:spLocks noGrp="1"/>
          </p:cNvSpPr>
          <p:nvPr>
            <p:ph type="sldNum" sz="quarter" idx="10"/>
          </p:nvPr>
        </p:nvSpPr>
        <p:spPr/>
        <p:txBody>
          <a:bodyPr/>
          <a:lstStyle/>
          <a:p>
            <a:fld id="{68C740C9-56AF-4582-BEC5-3A7031220123}" type="slidenum">
              <a:rPr lang="mn-MN" smtClean="0"/>
              <a:t>3</a:t>
            </a:fld>
            <a:endParaRPr lang="mn-MN"/>
          </a:p>
        </p:txBody>
      </p:sp>
    </p:spTree>
    <p:extLst>
      <p:ext uri="{BB962C8B-B14F-4D97-AF65-F5344CB8AC3E}">
        <p14:creationId xmlns:p14="http://schemas.microsoft.com/office/powerpoint/2010/main" val="37094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456FC-06FF-4C48-8BCD-B75B0E1CEBC3}"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456FC-06FF-4C48-8BCD-B75B0E1CEBC3}"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456FC-06FF-4C48-8BCD-B75B0E1CEBC3}"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39456FC-06FF-4C48-8BCD-B75B0E1CEBC3}" type="datetimeFigureOut">
              <a:rPr lang="en-US" smtClean="0"/>
              <a:t>6/13/2019</a:t>
            </a:fld>
            <a:endParaRPr lang="en-US"/>
          </a:p>
        </p:txBody>
      </p:sp>
      <p:sp>
        <p:nvSpPr>
          <p:cNvPr id="16" name="Slide Number Placeholder 15"/>
          <p:cNvSpPr>
            <a:spLocks noGrp="1"/>
          </p:cNvSpPr>
          <p:nvPr>
            <p:ph type="sldNum" sz="quarter" idx="11"/>
          </p:nvPr>
        </p:nvSpPr>
        <p:spPr/>
        <p:txBody>
          <a:bodyPr/>
          <a:lstStyle/>
          <a:p>
            <a:fld id="{CE317A3A-9A29-41BA-8F17-12C96DEC186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39456FC-06FF-4C48-8BCD-B75B0E1CEBC3}" type="datetimeFigureOut">
              <a:rPr lang="en-US" smtClean="0"/>
              <a:t>6/13/2019</a:t>
            </a:fld>
            <a:endParaRPr lang="en-US"/>
          </a:p>
        </p:txBody>
      </p:sp>
      <p:sp>
        <p:nvSpPr>
          <p:cNvPr id="15" name="Slide Number Placeholder 14"/>
          <p:cNvSpPr>
            <a:spLocks noGrp="1"/>
          </p:cNvSpPr>
          <p:nvPr>
            <p:ph type="sldNum" sz="quarter" idx="11"/>
          </p:nvPr>
        </p:nvSpPr>
        <p:spPr/>
        <p:txBody>
          <a:bodyPr/>
          <a:lstStyle/>
          <a:p>
            <a:fld id="{CE317A3A-9A29-41BA-8F17-12C96DEC186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39456FC-06FF-4C48-8BCD-B75B0E1CEBC3}" type="datetimeFigureOut">
              <a:rPr lang="en-US" smtClean="0"/>
              <a:t>6/13/2019</a:t>
            </a:fld>
            <a:endParaRPr lang="en-US"/>
          </a:p>
        </p:txBody>
      </p:sp>
      <p:sp>
        <p:nvSpPr>
          <p:cNvPr id="13" name="Slide Number Placeholder 12"/>
          <p:cNvSpPr>
            <a:spLocks noGrp="1"/>
          </p:cNvSpPr>
          <p:nvPr>
            <p:ph type="sldNum" sz="quarter" idx="11"/>
          </p:nvPr>
        </p:nvSpPr>
        <p:spPr/>
        <p:txBody>
          <a:bodyPr/>
          <a:lstStyle/>
          <a:p>
            <a:fld id="{CE317A3A-9A29-41BA-8F17-12C96DEC186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39456FC-06FF-4C48-8BCD-B75B0E1CEBC3}" type="datetimeFigureOut">
              <a:rPr lang="en-US" smtClean="0"/>
              <a:t>6/13/2019</a:t>
            </a:fld>
            <a:endParaRPr lang="en-US"/>
          </a:p>
        </p:txBody>
      </p:sp>
      <p:sp>
        <p:nvSpPr>
          <p:cNvPr id="9" name="Slide Number Placeholder 8"/>
          <p:cNvSpPr>
            <a:spLocks noGrp="1"/>
          </p:cNvSpPr>
          <p:nvPr>
            <p:ph type="sldNum" sz="quarter" idx="11"/>
          </p:nvPr>
        </p:nvSpPr>
        <p:spPr/>
        <p:txBody>
          <a:bodyPr/>
          <a:lstStyle/>
          <a:p>
            <a:fld id="{CE317A3A-9A29-41BA-8F17-12C96DEC186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39456FC-06FF-4C48-8BCD-B75B0E1CEBC3}" type="datetimeFigureOut">
              <a:rPr lang="en-US" smtClean="0"/>
              <a:t>6/13/2019</a:t>
            </a:fld>
            <a:endParaRPr lang="en-US"/>
          </a:p>
        </p:txBody>
      </p:sp>
      <p:sp>
        <p:nvSpPr>
          <p:cNvPr id="15" name="Slide Number Placeholder 14"/>
          <p:cNvSpPr>
            <a:spLocks noGrp="1"/>
          </p:cNvSpPr>
          <p:nvPr>
            <p:ph type="sldNum" sz="quarter" idx="11"/>
          </p:nvPr>
        </p:nvSpPr>
        <p:spPr/>
        <p:txBody>
          <a:bodyPr/>
          <a:lstStyle/>
          <a:p>
            <a:fld id="{CE317A3A-9A29-41BA-8F17-12C96DEC186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39456FC-06FF-4C48-8BCD-B75B0E1CEBC3}" type="datetimeFigureOut">
              <a:rPr lang="en-US" smtClean="0"/>
              <a:t>6/13/2019</a:t>
            </a:fld>
            <a:endParaRPr lang="en-US"/>
          </a:p>
        </p:txBody>
      </p:sp>
      <p:sp>
        <p:nvSpPr>
          <p:cNvPr id="8" name="Slide Number Placeholder 7"/>
          <p:cNvSpPr>
            <a:spLocks noGrp="1"/>
          </p:cNvSpPr>
          <p:nvPr>
            <p:ph type="sldNum" sz="quarter" idx="11"/>
          </p:nvPr>
        </p:nvSpPr>
        <p:spPr/>
        <p:txBody>
          <a:bodyPr/>
          <a:lstStyle/>
          <a:p>
            <a:fld id="{CE317A3A-9A29-41BA-8F17-12C96DEC186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9456FC-06FF-4C48-8BCD-B75B0E1CEBC3}" type="datetimeFigureOut">
              <a:rPr lang="en-US" smtClean="0"/>
              <a:t>6/13/2019</a:t>
            </a:fld>
            <a:endParaRPr lang="en-US"/>
          </a:p>
        </p:txBody>
      </p:sp>
      <p:sp>
        <p:nvSpPr>
          <p:cNvPr id="6" name="Slide Number Placeholder 5"/>
          <p:cNvSpPr>
            <a:spLocks noGrp="1"/>
          </p:cNvSpPr>
          <p:nvPr>
            <p:ph type="sldNum" sz="quarter" idx="11"/>
          </p:nvPr>
        </p:nvSpPr>
        <p:spPr/>
        <p:txBody>
          <a:bodyPr/>
          <a:lstStyle/>
          <a:p>
            <a:fld id="{CE317A3A-9A29-41BA-8F17-12C96DEC1861}"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39456FC-06FF-4C48-8BCD-B75B0E1CEBC3}" type="datetimeFigureOut">
              <a:rPr lang="en-US" smtClean="0"/>
              <a:t>6/13/2019</a:t>
            </a:fld>
            <a:endParaRPr lang="en-US"/>
          </a:p>
        </p:txBody>
      </p:sp>
      <p:sp>
        <p:nvSpPr>
          <p:cNvPr id="16" name="Slide Number Placeholder 15"/>
          <p:cNvSpPr>
            <a:spLocks noGrp="1"/>
          </p:cNvSpPr>
          <p:nvPr>
            <p:ph type="sldNum" sz="quarter" idx="11"/>
          </p:nvPr>
        </p:nvSpPr>
        <p:spPr/>
        <p:txBody>
          <a:bodyPr/>
          <a:lstStyle/>
          <a:p>
            <a:fld id="{CE317A3A-9A29-41BA-8F17-12C96DEC186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456FC-06FF-4C48-8BCD-B75B0E1CEBC3}"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39456FC-06FF-4C48-8BCD-B75B0E1CEBC3}" type="datetimeFigureOut">
              <a:rPr lang="en-US" smtClean="0"/>
              <a:t>6/13/2019</a:t>
            </a:fld>
            <a:endParaRPr lang="en-US"/>
          </a:p>
        </p:txBody>
      </p:sp>
      <p:sp>
        <p:nvSpPr>
          <p:cNvPr id="14" name="Slide Number Placeholder 13"/>
          <p:cNvSpPr>
            <a:spLocks noGrp="1"/>
          </p:cNvSpPr>
          <p:nvPr>
            <p:ph type="sldNum" sz="quarter" idx="11"/>
          </p:nvPr>
        </p:nvSpPr>
        <p:spPr/>
        <p:txBody>
          <a:bodyPr/>
          <a:lstStyle/>
          <a:p>
            <a:fld id="{CE317A3A-9A29-41BA-8F17-12C96DEC186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456FC-06FF-4C48-8BCD-B75B0E1CEBC3}"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456FC-06FF-4C48-8BCD-B75B0E1CEBC3}"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456FC-06FF-4C48-8BCD-B75B0E1CEBC3}"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9456FC-06FF-4C48-8BCD-B75B0E1CEBC3}"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456FC-06FF-4C48-8BCD-B75B0E1CEBC3}"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456FC-06FF-4C48-8BCD-B75B0E1CEBC3}"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456FC-06FF-4C48-8BCD-B75B0E1CEBC3}"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456FC-06FF-4C48-8BCD-B75B0E1CEBC3}"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17A3A-9A29-41BA-8F17-12C96DEC18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456FC-06FF-4C48-8BCD-B75B0E1CEBC3}"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17A3A-9A29-41BA-8F17-12C96DEC1861}"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39456FC-06FF-4C48-8BCD-B75B0E1CEBC3}" type="datetimeFigureOut">
              <a:rPr lang="en-US" smtClean="0"/>
              <a:t>6/13/2019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E317A3A-9A29-41BA-8F17-12C96DEC186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39456FC-06FF-4C48-8BCD-B75B0E1CEBC3}" type="datetimeFigureOut">
              <a:rPr lang="en-US" smtClean="0"/>
              <a:t>6/13/2019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E317A3A-9A29-41BA-8F17-12C96DEC186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1080119"/>
          </a:xfrm>
        </p:spPr>
        <p:txBody>
          <a:bodyPr>
            <a:normAutofit/>
          </a:bodyPr>
          <a:lstStyle/>
          <a:p>
            <a:r>
              <a:rPr lang="mn-MN" dirty="0" smtClean="0">
                <a:solidFill>
                  <a:srgbClr val="FF0000"/>
                </a:solidFill>
              </a:rPr>
              <a:t>        </a:t>
            </a:r>
            <a:endParaRPr lang="en-US" dirty="0">
              <a:solidFill>
                <a:srgbClr val="FF0000"/>
              </a:solidFill>
            </a:endParaRPr>
          </a:p>
        </p:txBody>
      </p:sp>
      <p:sp>
        <p:nvSpPr>
          <p:cNvPr id="3" name="Subtitle 2"/>
          <p:cNvSpPr>
            <a:spLocks noGrp="1"/>
          </p:cNvSpPr>
          <p:nvPr>
            <p:ph type="subTitle" idx="1"/>
          </p:nvPr>
        </p:nvSpPr>
        <p:spPr>
          <a:xfrm>
            <a:off x="2350333" y="404664"/>
            <a:ext cx="5173995" cy="720080"/>
          </a:xfrm>
        </p:spPr>
        <p:txBody>
          <a:bodyPr>
            <a:normAutofit fontScale="92500"/>
          </a:bodyPr>
          <a:lstStyle/>
          <a:p>
            <a:pPr algn="ctr"/>
            <a:r>
              <a:rPr lang="mn-MN" sz="2400" dirty="0" smtClean="0">
                <a:solidFill>
                  <a:schemeClr val="accent4">
                    <a:lumMod val="75000"/>
                  </a:schemeClr>
                </a:solidFill>
                <a:latin typeface="Arial" pitchFamily="34" charset="0"/>
                <a:cs typeface="Arial" pitchFamily="34" charset="0"/>
              </a:rPr>
              <a:t>МАЛЧИД, ИРГЭДИЙН АНХААРАЛД </a:t>
            </a:r>
            <a:r>
              <a:rPr lang="en-US" sz="2400" dirty="0" smtClean="0">
                <a:solidFill>
                  <a:schemeClr val="accent4">
                    <a:lumMod val="75000"/>
                  </a:schemeClr>
                </a:solidFill>
                <a:latin typeface="Arial" pitchFamily="34" charset="0"/>
                <a:cs typeface="Arial" pitchFamily="34" charset="0"/>
              </a:rPr>
              <a:t>!!!</a:t>
            </a:r>
            <a:endParaRPr lang="en-US" sz="2400" dirty="0">
              <a:solidFill>
                <a:schemeClr val="accent4">
                  <a:lumMod val="75000"/>
                </a:schemeClr>
              </a:solidFill>
              <a:latin typeface="Arial" pitchFamily="34" charset="0"/>
              <a:cs typeface="Arial" pitchFamily="34" charset="0"/>
            </a:endParaRPr>
          </a:p>
        </p:txBody>
      </p:sp>
      <p:pic>
        <p:nvPicPr>
          <p:cNvPr id="7" name="Picture 6" descr="C:\Users\tserendulam\Desktop\anar beltgesen poster\index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6632"/>
            <a:ext cx="1224137"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0359" y="5949280"/>
            <a:ext cx="51125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smtClean="0">
                <a:solidFill>
                  <a:schemeClr val="tx1"/>
                </a:solidFill>
                <a:latin typeface="Arial" pitchFamily="34" charset="0"/>
                <a:cs typeface="Arial" pitchFamily="34" charset="0"/>
              </a:rPr>
              <a:t>СЭЛЭНГЭ АЙМГИЙН  МЭРГЭЖЛИЙН ХЯНАЛТЫН ГАЗАР </a:t>
            </a:r>
            <a:endParaRPr lang="en-US" sz="1200" b="1" dirty="0">
              <a:solidFill>
                <a:schemeClr val="tx1"/>
              </a:solidFill>
              <a:latin typeface="Arial" pitchFamily="34" charset="0"/>
              <a:cs typeface="Arial" pitchFamily="34" charset="0"/>
            </a:endParaRPr>
          </a:p>
        </p:txBody>
      </p:sp>
      <p:sp>
        <p:nvSpPr>
          <p:cNvPr id="8" name="Rectangle 7"/>
          <p:cNvSpPr/>
          <p:nvPr/>
        </p:nvSpPr>
        <p:spPr>
          <a:xfrm>
            <a:off x="276760" y="1736812"/>
            <a:ext cx="2183623" cy="39244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n-MN" sz="1400" dirty="0" smtClean="0">
                <a:solidFill>
                  <a:schemeClr val="tx1"/>
                </a:solidFill>
                <a:latin typeface="Arial" pitchFamily="34" charset="0"/>
                <a:cs typeface="Arial" pitchFamily="34" charset="0"/>
              </a:rPr>
              <a:t>Дорнод аймгийн Матад, Булган, Түмэнцогт сум, Сүхбаатар аймгийн Асгат, Эрдэнэцагаан сумдуудад </a:t>
            </a:r>
            <a:r>
              <a:rPr lang="mn-MN" sz="1400" dirty="0">
                <a:solidFill>
                  <a:schemeClr val="tx1"/>
                </a:solidFill>
                <a:latin typeface="Arial" pitchFamily="34" charset="0"/>
                <a:cs typeface="Arial" pitchFamily="34" charset="0"/>
              </a:rPr>
              <a:t>адууны бабезиоз буюу </a:t>
            </a:r>
            <a:r>
              <a:rPr lang="mn-MN" sz="1400" dirty="0" smtClean="0">
                <a:solidFill>
                  <a:schemeClr val="tx1"/>
                </a:solidFill>
                <a:latin typeface="Arial" pitchFamily="34" charset="0"/>
                <a:cs typeface="Arial" pitchFamily="34" charset="0"/>
              </a:rPr>
              <a:t>эгэл биетнээр үүсгэгддэг халдварт өвчин илрээд байна. Иймд тус аймгаас мал, амьтан, арьс </a:t>
            </a:r>
            <a:r>
              <a:rPr lang="mn-MN" sz="1400" dirty="0">
                <a:solidFill>
                  <a:schemeClr val="tx1"/>
                </a:solidFill>
                <a:latin typeface="Arial" pitchFamily="34" charset="0"/>
                <a:cs typeface="Arial" pitchFamily="34" charset="0"/>
              </a:rPr>
              <a:t>шир, адууны мах худалдан авахгүй байхыг </a:t>
            </a:r>
            <a:r>
              <a:rPr lang="mn-MN" sz="1400" dirty="0" smtClean="0">
                <a:solidFill>
                  <a:schemeClr val="tx1"/>
                </a:solidFill>
                <a:latin typeface="Arial" pitchFamily="34" charset="0"/>
                <a:cs typeface="Arial" pitchFamily="34" charset="0"/>
              </a:rPr>
              <a:t>анхааруулж </a:t>
            </a:r>
            <a:r>
              <a:rPr lang="mn-MN" sz="1400" dirty="0">
                <a:solidFill>
                  <a:schemeClr val="tx1"/>
                </a:solidFill>
                <a:latin typeface="Arial" pitchFamily="34" charset="0"/>
                <a:cs typeface="Arial" pitchFamily="34" charset="0"/>
              </a:rPr>
              <a:t>байна</a:t>
            </a:r>
            <a:r>
              <a:rPr lang="mn-MN" sz="1000" dirty="0">
                <a:solidFill>
                  <a:schemeClr val="tx1"/>
                </a:solidFill>
                <a:latin typeface="Arial" pitchFamily="34" charset="0"/>
                <a:cs typeface="Arial" pitchFamily="34" charset="0"/>
              </a:rPr>
              <a:t>.</a:t>
            </a:r>
          </a:p>
        </p:txBody>
      </p:sp>
      <p:pic>
        <p:nvPicPr>
          <p:cNvPr id="1026" name="Picture 2" descr="D:\post zurag\horse-lying-down-e1521485937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31" y="1700808"/>
            <a:ext cx="577191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66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2656"/>
            <a:ext cx="6148164" cy="581744"/>
          </a:xfrm>
        </p:spPr>
        <p:txBody>
          <a:bodyPr>
            <a:normAutofit fontScale="90000"/>
          </a:bodyPr>
          <a:lstStyle/>
          <a:p>
            <a:r>
              <a:rPr lang="mn-MN" dirty="0"/>
              <a:t>МАЛЧИД, ИРГЭДИЙН АНХААРАЛД !!!</a:t>
            </a:r>
            <a:br>
              <a:rPr lang="mn-MN" dirty="0"/>
            </a:br>
            <a:endParaRPr lang="mn-MN" dirty="0"/>
          </a:p>
        </p:txBody>
      </p:sp>
      <p:sp>
        <p:nvSpPr>
          <p:cNvPr id="3" name="Content Placeholder 2"/>
          <p:cNvSpPr>
            <a:spLocks noGrp="1"/>
          </p:cNvSpPr>
          <p:nvPr>
            <p:ph idx="1"/>
          </p:nvPr>
        </p:nvSpPr>
        <p:spPr>
          <a:xfrm>
            <a:off x="822960" y="1700808"/>
            <a:ext cx="7520940" cy="2979669"/>
          </a:xfrm>
        </p:spPr>
        <p:txBody>
          <a:bodyPr>
            <a:normAutofit/>
          </a:bodyPr>
          <a:lstStyle/>
          <a:p>
            <a:pPr marL="0" lvl="0" indent="0" algn="just">
              <a:spcBef>
                <a:spcPct val="20000"/>
              </a:spcBef>
              <a:buClr>
                <a:srgbClr val="F0A22E"/>
              </a:buClr>
              <a:buSzPct val="70000"/>
            </a:pPr>
            <a:r>
              <a:rPr lang="mn-MN" sz="2200" b="0" dirty="0" smtClean="0">
                <a:solidFill>
                  <a:srgbClr val="4E3B30">
                    <a:shade val="75000"/>
                  </a:srgbClr>
                </a:solidFill>
                <a:latin typeface="Arial" pitchFamily="34" charset="0"/>
                <a:cs typeface="Arial" pitchFamily="34" charset="0"/>
              </a:rPr>
              <a:t>    М</a:t>
            </a:r>
            <a:r>
              <a:rPr lang="en-US" sz="2200" b="0" dirty="0" err="1">
                <a:solidFill>
                  <a:srgbClr val="4E3B30">
                    <a:shade val="75000"/>
                  </a:srgbClr>
                </a:solidFill>
                <a:latin typeface="Arial" pitchFamily="34" charset="0"/>
                <a:cs typeface="Arial" pitchFamily="34" charset="0"/>
              </a:rPr>
              <a:t>ал</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мах</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бэлтгэлийн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зориулалтаар</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гарал</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үүслийн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гэрчилгээгүй</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мал</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тууварласан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эсхүл</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мал</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мах</a:t>
            </a:r>
            <a:r>
              <a:rPr lang="en-US" sz="2200" b="0" dirty="0">
                <a:solidFill>
                  <a:srgbClr val="4E3B30">
                    <a:shade val="75000"/>
                  </a:srgbClr>
                </a:solidFill>
                <a:latin typeface="Arial" pitchFamily="34" charset="0"/>
                <a:cs typeface="Arial" pitchFamily="34" charset="0"/>
              </a:rPr>
              <a:t> </a:t>
            </a:r>
            <a:r>
              <a:rPr lang="en-US" sz="2200" b="0" dirty="0" err="1" smtClean="0">
                <a:solidFill>
                  <a:srgbClr val="4E3B30">
                    <a:shade val="75000"/>
                  </a:srgbClr>
                </a:solidFill>
                <a:latin typeface="Arial" pitchFamily="34" charset="0"/>
                <a:cs typeface="Arial" pitchFamily="34" charset="0"/>
              </a:rPr>
              <a:t>тээвэрлэсэн</a:t>
            </a:r>
            <a:r>
              <a:rPr lang="mn-MN" sz="2200" b="0" dirty="0" smtClean="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бол</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хүнийг</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нэг</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зуун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тавин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нэгжтэй</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тэнцэх</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хэмжээний</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төгрөгөөр</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хуулийн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этгээдийг</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нэг</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мянга</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таван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зуун</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нэгжтэй</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тэнцэх</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хэмжээний</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төгрөгөөр</a:t>
            </a:r>
            <a:r>
              <a:rPr lang="en-US" sz="2200" b="0" dirty="0">
                <a:solidFill>
                  <a:srgbClr val="4E3B30">
                    <a:shade val="75000"/>
                  </a:srgbClr>
                </a:solidFill>
                <a:latin typeface="Arial" pitchFamily="34" charset="0"/>
                <a:cs typeface="Arial" pitchFamily="34" charset="0"/>
              </a:rPr>
              <a:t> </a:t>
            </a:r>
            <a:r>
              <a:rPr lang="en-US" sz="2200" b="0" dirty="0" err="1">
                <a:solidFill>
                  <a:srgbClr val="4E3B30">
                    <a:shade val="75000"/>
                  </a:srgbClr>
                </a:solidFill>
                <a:latin typeface="Arial" pitchFamily="34" charset="0"/>
                <a:cs typeface="Arial" pitchFamily="34" charset="0"/>
              </a:rPr>
              <a:t>торгоно</a:t>
            </a:r>
            <a:r>
              <a:rPr lang="en-US" sz="2200" b="0" dirty="0">
                <a:solidFill>
                  <a:srgbClr val="4E3B30">
                    <a:shade val="75000"/>
                  </a:srgbClr>
                </a:solidFill>
                <a:latin typeface="Arial" pitchFamily="34" charset="0"/>
                <a:cs typeface="Arial" pitchFamily="34" charset="0"/>
              </a:rPr>
              <a:t>.</a:t>
            </a:r>
          </a:p>
          <a:p>
            <a:pPr marL="0" lvl="0" indent="0">
              <a:spcBef>
                <a:spcPct val="20000"/>
              </a:spcBef>
              <a:buClr>
                <a:srgbClr val="F0A22E"/>
              </a:buClr>
              <a:buSzPct val="70000"/>
            </a:pPr>
            <a:endParaRPr lang="en-US" sz="2200" b="0" dirty="0">
              <a:solidFill>
                <a:srgbClr val="4E3B30">
                  <a:shade val="75000"/>
                </a:srgbClr>
              </a:solidFill>
              <a:latin typeface="Arial" pitchFamily="34" charset="0"/>
              <a:cs typeface="Arial" pitchFamily="34" charset="0"/>
            </a:endParaRPr>
          </a:p>
          <a:p>
            <a:pPr algn="just"/>
            <a:endParaRPr lang="mn-MN" dirty="0"/>
          </a:p>
        </p:txBody>
      </p:sp>
      <p:pic>
        <p:nvPicPr>
          <p:cNvPr id="4" name="Picture 3" descr="C:\Users\tserendulam\Desktop\anar beltgesen poster\index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6632"/>
            <a:ext cx="1224137" cy="1512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30359" y="5949280"/>
            <a:ext cx="51125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smtClean="0">
                <a:solidFill>
                  <a:schemeClr val="tx1"/>
                </a:solidFill>
                <a:latin typeface="Arial" pitchFamily="34" charset="0"/>
                <a:cs typeface="Arial" pitchFamily="34" charset="0"/>
              </a:rPr>
              <a:t>СЭЛЭНГЭ АЙМГИЙН  МЭРГЭЖЛИЙН ХЯНАЛТЫН ГАЗАР </a:t>
            </a:r>
            <a:endParaRPr lang="en-US"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1593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1916832"/>
            <a:ext cx="3843908" cy="4613776"/>
          </a:xfrm>
        </p:spPr>
        <p:txBody>
          <a:bodyPr>
            <a:noAutofit/>
          </a:bodyPr>
          <a:lstStyle/>
          <a:p>
            <a:pPr marL="0" indent="0" algn="just">
              <a:buNone/>
            </a:pP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	1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дүгээр зүйл. Аж ахуйн үйл ажиллагааны тусгай зөвшөөрлийн тухай хуулийн </a:t>
            </a: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11 дүгээр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зүйлд доор дурдсан агуулгатай 11.1.8 дахь заалт нэмсүгэй:</a:t>
            </a:r>
          </a:p>
          <a:p>
            <a:pPr marL="0" indent="0" algn="just">
              <a:buNone/>
            </a:pP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11.1.8. энэ хуулийн 15.11.4-т заасан аж ахуйн үйл ажиллагаа эрхлэхэд улсын </a:t>
            </a: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болон бүс</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 нутгийн хэмжээнд үйл ажиллагаа явуулах тохиолдолд </a:t>
            </a: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хяналтын төв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албаны, </a:t>
            </a: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орон нутгийн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хэмжээнд үйл ажиллагаа явуулах тохиолдолд аймаг, нийслэлийн хяналтын </a:t>
            </a: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албаны дүгнэлт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авсан байна.”</a:t>
            </a:r>
          </a:p>
          <a:p>
            <a:pPr marL="0" indent="0" algn="just">
              <a:buNone/>
            </a:pP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	2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дугаар зүйл. Энэ хуулийг Мал, амьтны эрүүл мэндийн тухай хууль хүчин </a:t>
            </a:r>
            <a:r>
              <a:rPr lang="mn-MN" sz="16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төгөлдөр болсон </a:t>
            </a:r>
            <a:r>
              <a:rPr lang="mn-MN" sz="1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өдрөөс эхлэн дагаж мөрдөнө.</a:t>
            </a:r>
          </a:p>
        </p:txBody>
      </p:sp>
      <p:pic>
        <p:nvPicPr>
          <p:cNvPr id="4" name="Picture 3" descr="C:\Users\tserendulam\Desktop\anar beltgesen poster\index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566568" cy="6998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479621" y="2551837"/>
            <a:ext cx="1847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mn-M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7" name="Rectangle 6"/>
          <p:cNvSpPr/>
          <p:nvPr/>
        </p:nvSpPr>
        <p:spPr>
          <a:xfrm>
            <a:off x="4479621" y="2551837"/>
            <a:ext cx="184731" cy="923330"/>
          </a:xfrm>
          <a:prstGeom prst="rect">
            <a:avLst/>
          </a:prstGeom>
          <a:noFill/>
        </p:spPr>
        <p:txBody>
          <a:bodyPr wrap="none" lIns="91440" tIns="45720" rIns="91440" bIns="45720">
            <a:spAutoFit/>
          </a:bodyPr>
          <a:lstStyle/>
          <a:p>
            <a:pPr marL="0" indent="0" algn="ctr">
              <a:buNone/>
            </a:pPr>
            <a:endParaRPr lang="mn-MN"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p:txBody>
      </p:sp>
      <p:sp>
        <p:nvSpPr>
          <p:cNvPr id="8" name="Rectangle 7"/>
          <p:cNvSpPr/>
          <p:nvPr/>
        </p:nvSpPr>
        <p:spPr>
          <a:xfrm>
            <a:off x="683568" y="260648"/>
            <a:ext cx="3816424" cy="43088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indent="0" algn="ctr">
              <a:buNone/>
            </a:pPr>
            <a:r>
              <a:rPr lang="mn-MN" sz="1100" b="1" cap="none" spc="0" dirty="0" smtClean="0">
                <a:ln w="50800"/>
                <a:effectLst/>
                <a:latin typeface="Arial" pitchFamily="34" charset="0"/>
                <a:cs typeface="Arial" pitchFamily="34" charset="0"/>
              </a:rPr>
              <a:t>СЭЛЭНГЭ АЙМГИЙН МЭРГЭЖЛИЙН ХЯНАЛТЫН ГАЗАР</a:t>
            </a:r>
            <a:endParaRPr lang="mn-MN" sz="1100" b="1" cap="none" spc="0" dirty="0">
              <a:ln w="50800"/>
              <a:effectLst/>
            </a:endParaRPr>
          </a:p>
        </p:txBody>
      </p:sp>
      <p:sp>
        <p:nvSpPr>
          <p:cNvPr id="11" name="Rectangle 10"/>
          <p:cNvSpPr/>
          <p:nvPr/>
        </p:nvSpPr>
        <p:spPr>
          <a:xfrm>
            <a:off x="2525219" y="1124744"/>
            <a:ext cx="3908803" cy="738664"/>
          </a:xfrm>
          <a:prstGeom prst="rect">
            <a:avLst/>
          </a:prstGeom>
          <a:noFill/>
        </p:spPr>
        <p:txBody>
          <a:bodyPr wrap="square" lIns="91440" tIns="45720" rIns="91440" bIns="45720">
            <a:spAutoFit/>
          </a:bodyPr>
          <a:lstStyle/>
          <a:p>
            <a:pPr marL="0" indent="0" algn="ctr">
              <a:buNone/>
            </a:pPr>
            <a:r>
              <a:rPr lang="mn-MN" sz="1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АЖ АХУЙН ҮЙЛ АЖИЛЛАГААНЫ ТУСГАЙ ЗӨВШӨӨРЛИЙН ТУХАЙ </a:t>
            </a:r>
            <a:r>
              <a:rPr lang="mn-MN" sz="1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ХУУЛЬД НЭМЭЛТ</a:t>
            </a:r>
            <a:endParaRPr lang="mn-MN" sz="1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a:p>
            <a:pPr marL="0" indent="0" algn="ctr">
              <a:buNone/>
            </a:pPr>
            <a:r>
              <a:rPr lang="mn-MN" sz="1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    ОРУУЛАХ ТУХАЙ</a:t>
            </a:r>
            <a:endParaRPr lang="mn-MN" sz="1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cxnSp>
        <p:nvCxnSpPr>
          <p:cNvPr id="13" name="Straight Connector 12"/>
          <p:cNvCxnSpPr/>
          <p:nvPr/>
        </p:nvCxnSpPr>
        <p:spPr>
          <a:xfrm>
            <a:off x="0" y="908720"/>
            <a:ext cx="9144000" cy="0"/>
          </a:xfrm>
          <a:prstGeom prst="line">
            <a:avLst/>
          </a:prstGeom>
          <a:effectLst>
            <a:glow rad="101600">
              <a:schemeClr val="accent2">
                <a:satMod val="175000"/>
                <a:alpha val="40000"/>
              </a:schemeClr>
            </a:glow>
            <a:outerShdw blurRad="76200" dist="38100" dir="5400000" rotWithShape="0">
              <a:srgbClr val="000000">
                <a:alpha val="60000"/>
              </a:srgbClr>
            </a:outerShdw>
          </a:effectLst>
        </p:spPr>
        <p:style>
          <a:lnRef idx="3">
            <a:schemeClr val="accent2"/>
          </a:lnRef>
          <a:fillRef idx="0">
            <a:schemeClr val="accent2"/>
          </a:fillRef>
          <a:effectRef idx="2">
            <a:schemeClr val="accent2"/>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 y="5661248"/>
            <a:ext cx="745031" cy="120397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152100"/>
            <a:ext cx="686494" cy="683952"/>
          </a:xfrm>
          <a:prstGeom prst="ellipse">
            <a:avLst/>
          </a:prstGeom>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Diagram 16"/>
          <p:cNvGraphicFramePr/>
          <p:nvPr>
            <p:extLst>
              <p:ext uri="{D42A27DB-BD31-4B8C-83A1-F6EECF244321}">
                <p14:modId xmlns:p14="http://schemas.microsoft.com/office/powerpoint/2010/main" val="2248385199"/>
              </p:ext>
            </p:extLst>
          </p:nvPr>
        </p:nvGraphicFramePr>
        <p:xfrm>
          <a:off x="-828600" y="1863408"/>
          <a:ext cx="6984776" cy="4877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2078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4352" y="315772"/>
            <a:ext cx="6096000" cy="468051"/>
          </a:xfrm>
        </p:spPr>
        <p:txBody>
          <a:bodyPr/>
          <a:lstStyle/>
          <a:p>
            <a:pPr marL="0" lvl="0" indent="0" algn="ctr">
              <a:spcBef>
                <a:spcPts val="0"/>
              </a:spcBef>
              <a:buSzTx/>
              <a:buNone/>
            </a:pPr>
            <a:r>
              <a:rPr lang="mn-MN" sz="1600" b="1" dirty="0">
                <a:ln w="50800"/>
                <a:solidFill>
                  <a:prstClr val="white"/>
                </a:solidFill>
                <a:effectLst/>
                <a:latin typeface="Arial" pitchFamily="34" charset="0"/>
                <a:cs typeface="Arial" pitchFamily="34" charset="0"/>
              </a:rPr>
              <a:t>СЭЛЭНГЭ АЙМГИЙН МЭРГЭЖЛИЙН ХЯНАЛТЫН ГАЗАР</a:t>
            </a:r>
          </a:p>
          <a:p>
            <a:endParaRPr lang="en-US" dirty="0"/>
          </a:p>
        </p:txBody>
      </p:sp>
      <p:sp>
        <p:nvSpPr>
          <p:cNvPr id="3" name="Title 2"/>
          <p:cNvSpPr>
            <a:spLocks noGrp="1"/>
          </p:cNvSpPr>
          <p:nvPr>
            <p:ph type="title"/>
          </p:nvPr>
        </p:nvSpPr>
        <p:spPr>
          <a:xfrm>
            <a:off x="1510139" y="908720"/>
            <a:ext cx="4032448" cy="552782"/>
          </a:xfrm>
        </p:spPr>
        <p:txBody>
          <a:bodyPr/>
          <a:lstStyle/>
          <a:p>
            <a:pPr lvl="0" algn="ctr" defTabSz="457200">
              <a:spcBef>
                <a:spcPct val="20000"/>
              </a:spcBef>
              <a:spcAft>
                <a:spcPts val="600"/>
              </a:spcAft>
            </a:pPr>
            <a:r>
              <a:rPr lang="mn-MN" sz="1800" dirty="0">
                <a:solidFill>
                  <a:schemeClr val="accent2">
                    <a:lumMod val="60000"/>
                    <a:lumOff val="40000"/>
                  </a:schemeClr>
                </a:solidFill>
                <a:latin typeface="Arial" pitchFamily="34" charset="0"/>
                <a:cs typeface="Arial" pitchFamily="34" charset="0"/>
              </a:rPr>
              <a:t>Иргэн таны хууль, эрх зүйн мэдлэгт</a:t>
            </a:r>
            <a:endParaRPr lang="en-US" sz="1800" dirty="0">
              <a:solidFill>
                <a:schemeClr val="accent2">
                  <a:lumMod val="60000"/>
                  <a:lumOff val="40000"/>
                </a:schemeClr>
              </a:solidFill>
              <a:latin typeface="Arial" pitchFamily="34" charset="0"/>
              <a:cs typeface="Arial" pitchFamily="34" charset="0"/>
            </a:endParaRPr>
          </a:p>
        </p:txBody>
      </p:sp>
      <p:pic>
        <p:nvPicPr>
          <p:cNvPr id="4" name="Picture 3" descr="C:\Users\tserendulam\Desktop\anar beltgesen poster\index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008112" cy="12728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77550"/>
            <a:ext cx="686494" cy="683952"/>
          </a:xfrm>
          <a:prstGeom prst="ellipse">
            <a:avLst/>
          </a:prstGeom>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5826" y="2276872"/>
            <a:ext cx="3240360" cy="40934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mn-MN" sz="2000" cap="none" spc="0" dirty="0" smtClean="0">
                <a:ln w="11430"/>
                <a:effectLst>
                  <a:outerShdw blurRad="50800" dist="39000" dir="5460000" algn="tl">
                    <a:srgbClr val="000000">
                      <a:alpha val="38000"/>
                    </a:srgbClr>
                  </a:outerShdw>
                </a:effectLst>
                <a:latin typeface="Arial" pitchFamily="34" charset="0"/>
                <a:cs typeface="Arial" pitchFamily="34" charset="0"/>
              </a:rPr>
              <a:t>	Мал мах бэлтгэлийн зориулалтаар гарал үүсэлийн гэрчилгээгүй мал тууварласан, эсхүл мал, мах тээвэрлэсэн бол хүнийг нэг зуун тавин нэгжтэй тэнцэх хэмжээний төгрөгөөр, хуулийн этгээдийг нэг мянга таван зуун нэгжтэй тэнцэх хэмжээний төгрөгөөр торгоно.</a:t>
            </a:r>
            <a:endParaRPr lang="en-US" sz="2000" cap="none" spc="0" dirty="0">
              <a:ln w="11430"/>
              <a:effectLst>
                <a:outerShdw blurRad="50800" dist="39000" dir="5460000" algn="tl">
                  <a:srgbClr val="000000">
                    <a:alpha val="38000"/>
                  </a:srgbClr>
                </a:outerShdw>
              </a:effectLst>
            </a:endParaRPr>
          </a:p>
        </p:txBody>
      </p:sp>
      <p:graphicFrame>
        <p:nvGraphicFramePr>
          <p:cNvPr id="6" name="Diagram 5"/>
          <p:cNvGraphicFramePr/>
          <p:nvPr>
            <p:extLst>
              <p:ext uri="{D42A27DB-BD31-4B8C-83A1-F6EECF244321}">
                <p14:modId xmlns:p14="http://schemas.microsoft.com/office/powerpoint/2010/main" val="2657446388"/>
              </p:ext>
            </p:extLst>
          </p:nvPr>
        </p:nvGraphicFramePr>
        <p:xfrm>
          <a:off x="3347864" y="1628800"/>
          <a:ext cx="6048672"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658654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899</TotalTime>
  <Words>135</Words>
  <Application>Microsoft Office PowerPoint</Application>
  <PresentationFormat>On-screen Show (4:3)</PresentationFormat>
  <Paragraphs>17</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Winter</vt:lpstr>
      <vt:lpstr>Elemental</vt:lpstr>
      <vt:lpstr>        </vt:lpstr>
      <vt:lpstr>МАЛЧИД, ИРГЭДИЙН АНХААРАЛД !!! </vt:lpstr>
      <vt:lpstr>PowerPoint Presentation</vt:lpstr>
      <vt:lpstr>Иргэн таны хууль, эрх зүйн мэдлэгт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Dorjkhuyag</dc:creator>
  <cp:lastModifiedBy>bilguun</cp:lastModifiedBy>
  <cp:revision>39</cp:revision>
  <dcterms:created xsi:type="dcterms:W3CDTF">2018-01-24T00:52:24Z</dcterms:created>
  <dcterms:modified xsi:type="dcterms:W3CDTF">2019-06-13T10:07:50Z</dcterms:modified>
</cp:coreProperties>
</file>